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18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1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3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10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77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89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4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94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60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69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78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70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BD9C-655F-44DA-97BE-7BE901CC63BC}" type="datetimeFigureOut">
              <a:rPr lang="es-ES" smtClean="0"/>
              <a:t>04/05/2022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2EDA-3441-43BC-A5EB-05C9223C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9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ubcamara@camaramadrid.es" TargetMode="External"/><Relationship Id="rId2" Type="http://schemas.openxmlformats.org/officeDocument/2006/relationships/hyperlink" Target="mailto:natalia.rodriguez@camaramadrid.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camaramadrid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0" y="0"/>
            <a:ext cx="6858000" cy="473566"/>
            <a:chOff x="0" y="0"/>
            <a:chExt cx="17640" cy="900"/>
          </a:xfrm>
        </p:grpSpPr>
        <p:sp>
          <p:nvSpPr>
            <p:cNvPr id="6" name="Rectangle 46"/>
            <p:cNvSpPr>
              <a:spLocks noChangeArrowheads="1"/>
            </p:cNvSpPr>
            <p:nvPr/>
          </p:nvSpPr>
          <p:spPr bwMode="auto">
            <a:xfrm>
              <a:off x="0" y="0"/>
              <a:ext cx="17640" cy="6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sp>
          <p:nvSpPr>
            <p:cNvPr id="7" name="Rectangle 47"/>
            <p:cNvSpPr>
              <a:spLocks noChangeArrowheads="1"/>
            </p:cNvSpPr>
            <p:nvPr/>
          </p:nvSpPr>
          <p:spPr bwMode="auto">
            <a:xfrm>
              <a:off x="0" y="600"/>
              <a:ext cx="17640" cy="30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7566"/>
            <a:ext cx="6858000" cy="235424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6796" y="5785126"/>
            <a:ext cx="63644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¿Tienes clara tu estrategia de marca en </a:t>
            </a:r>
            <a:r>
              <a:rPr lang="es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¿Quieres conseguir más seguidores para tu página de empresa?</a:t>
            </a:r>
          </a:p>
          <a:p>
            <a:pPr marL="457200"/>
            <a:endParaRPr lang="es-E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¿Sabes las últimas tendencias en estrategias de marketing de las empresas del Siglo XXI?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453440" y="8765898"/>
            <a:ext cx="3429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b="1" dirty="0"/>
              <a:t>TALLER PRÁCTICO ONLINE</a:t>
            </a:r>
            <a:endParaRPr lang="es-ES" sz="2000" dirty="0"/>
          </a:p>
          <a:p>
            <a:pPr algn="ctr"/>
            <a:r>
              <a:rPr lang="es-ES" sz="2000" b="1" dirty="0"/>
              <a:t>23 y 27 de mayo de 2022</a:t>
            </a:r>
            <a:endParaRPr lang="es-ES" sz="2000" dirty="0"/>
          </a:p>
          <a:p>
            <a:pPr algn="ctr"/>
            <a:r>
              <a:rPr lang="es-ES" sz="2000" b="1" dirty="0"/>
              <a:t>9:30-12:30</a:t>
            </a:r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246796" y="7843102"/>
            <a:ext cx="6333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Taller eminentemente práctico donde trabajaremos otra forma de conseguir clientes.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9" y="480652"/>
            <a:ext cx="6856321" cy="49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0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-1" y="435076"/>
            <a:ext cx="301848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400" b="1" dirty="0"/>
              <a:t>Duración:</a:t>
            </a:r>
          </a:p>
          <a:p>
            <a:pPr algn="r"/>
            <a:r>
              <a:rPr lang="es-ES" sz="1400" dirty="0"/>
              <a:t>Taller práctico de 6 horas</a:t>
            </a:r>
          </a:p>
          <a:p>
            <a:pPr algn="r"/>
            <a:endParaRPr lang="es-ES" sz="1400" b="1" dirty="0"/>
          </a:p>
          <a:p>
            <a:pPr algn="r"/>
            <a:r>
              <a:rPr lang="es-ES" sz="1400" b="1" dirty="0"/>
              <a:t>Fechas y horario</a:t>
            </a:r>
            <a:r>
              <a:rPr lang="es-ES" sz="1400" dirty="0"/>
              <a:t>:</a:t>
            </a:r>
          </a:p>
          <a:p>
            <a:pPr algn="r"/>
            <a:r>
              <a:rPr lang="es-ES" sz="1400" dirty="0"/>
              <a:t>23 y 27 de Mayo de 2022</a:t>
            </a:r>
          </a:p>
          <a:p>
            <a:pPr algn="r"/>
            <a:r>
              <a:rPr lang="es-ES" sz="1400" dirty="0"/>
              <a:t>9:30-12:30h</a:t>
            </a:r>
          </a:p>
          <a:p>
            <a:pPr algn="r"/>
            <a:r>
              <a:rPr lang="es-ES" sz="1400" dirty="0"/>
              <a:t>6 horas </a:t>
            </a:r>
          </a:p>
          <a:p>
            <a:pPr algn="r"/>
            <a:r>
              <a:rPr lang="es-ES" sz="1400" dirty="0"/>
              <a:t>3 horas al día</a:t>
            </a:r>
          </a:p>
          <a:p>
            <a:pPr algn="r"/>
            <a:endParaRPr lang="es-ES" sz="1400" b="1" dirty="0"/>
          </a:p>
          <a:p>
            <a:pPr algn="r"/>
            <a:r>
              <a:rPr lang="es-ES" sz="1400" b="1" dirty="0"/>
              <a:t>Lugar de celebración:</a:t>
            </a:r>
          </a:p>
          <a:p>
            <a:pPr algn="r"/>
            <a:r>
              <a:rPr lang="es-ES" sz="1400" dirty="0"/>
              <a:t>EVENTO ONLINE</a:t>
            </a:r>
          </a:p>
          <a:p>
            <a:pPr algn="r"/>
            <a:endParaRPr lang="es-ES" sz="1400" dirty="0"/>
          </a:p>
          <a:p>
            <a:pPr algn="r"/>
            <a:endParaRPr lang="es-ES" sz="1400" dirty="0"/>
          </a:p>
        </p:txBody>
      </p:sp>
      <p:sp>
        <p:nvSpPr>
          <p:cNvPr id="5" name="Rectangle 55"/>
          <p:cNvSpPr>
            <a:spLocks noChangeArrowheads="1"/>
          </p:cNvSpPr>
          <p:nvPr/>
        </p:nvSpPr>
        <p:spPr bwMode="auto">
          <a:xfrm rot="5400000">
            <a:off x="-518869" y="3995493"/>
            <a:ext cx="7327326" cy="21264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2148449" y="7951221"/>
            <a:ext cx="433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400" b="1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 información: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Natalia Rodríguez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natalia.rodriguez@camaramadrid.es</a:t>
            </a: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4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Tlf</a:t>
            </a:r>
            <a:r>
              <a:rPr lang="es-ES" sz="1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91 538 35 00/36 36</a:t>
            </a:r>
            <a:r>
              <a:rPr lang="es-ES" sz="1400" dirty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225536" y="421274"/>
            <a:ext cx="3365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8265" algn="r">
              <a:spcAft>
                <a:spcPts val="0"/>
              </a:spcAft>
            </a:pPr>
            <a:r>
              <a:rPr lang="es-ES" b="1" spc="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Objetivo de la Jornada:</a:t>
            </a:r>
            <a:endParaRPr lang="es-ES" sz="2800" spc="3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61007" y="3021629"/>
            <a:ext cx="2322095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s-ES" sz="1400" b="1" dirty="0"/>
              <a:t>Matrícula de la jornada: </a:t>
            </a:r>
          </a:p>
          <a:p>
            <a:pPr algn="just">
              <a:spcAft>
                <a:spcPts val="0"/>
              </a:spcAft>
            </a:pPr>
            <a:r>
              <a:rPr lang="es-ES" sz="700" b="1" dirty="0">
                <a:solidFill>
                  <a:srgbClr val="0D0D0D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No Socio:110€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dirty="0"/>
              <a:t>Socio Club: Consúltenos su descuento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234616" y="4345425"/>
            <a:ext cx="2748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200" dirty="0">
                <a:solidFill>
                  <a:srgbClr val="333333"/>
                </a:solidFill>
                <a:ea typeface="Times New Roman" panose="02020603050405020304" pitchFamily="18" charset="0"/>
              </a:rPr>
              <a:t>Para que su empresa pueda ser socia del Club Cámara Madrid y beneficiarse de ésta y muchas más ventajas, consúltenos el </a:t>
            </a:r>
            <a:r>
              <a:rPr lang="es-ES" sz="1200" dirty="0" err="1">
                <a:solidFill>
                  <a:srgbClr val="333333"/>
                </a:solidFill>
                <a:ea typeface="Times New Roman" panose="02020603050405020304" pitchFamily="18" charset="0"/>
              </a:rPr>
              <a:t>Tlf</a:t>
            </a:r>
            <a:r>
              <a:rPr lang="es-ES" sz="1200" dirty="0">
                <a:solidFill>
                  <a:srgbClr val="333333"/>
                </a:solidFill>
                <a:ea typeface="Times New Roman" panose="02020603050405020304" pitchFamily="18" charset="0"/>
              </a:rPr>
              <a:t>: 91 538 36 00 / 35 00, por correo  </a:t>
            </a:r>
            <a:r>
              <a:rPr lang="es-ES" sz="1200" u="sng" dirty="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clubcamara@camaramadrid.es</a:t>
            </a:r>
            <a:r>
              <a:rPr lang="es-ES" sz="1200" dirty="0">
                <a:solidFill>
                  <a:srgbClr val="333333"/>
                </a:solidFill>
                <a:ea typeface="Times New Roman" panose="02020603050405020304" pitchFamily="18" charset="0"/>
              </a:rPr>
              <a:t> o en la web </a:t>
            </a:r>
            <a:r>
              <a:rPr lang="es-ES" sz="1200" u="sng" dirty="0">
                <a:solidFill>
                  <a:srgbClr val="0000FF"/>
                </a:solidFill>
                <a:ea typeface="Times New Roman" panose="02020603050405020304" pitchFamily="18" charset="0"/>
                <a:hlinkClick r:id="rId4"/>
              </a:rPr>
              <a:t>www.camaramadrid.es</a:t>
            </a:r>
            <a:endParaRPr lang="es-E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254933" y="2769313"/>
            <a:ext cx="1603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8265" algn="r">
              <a:spcAft>
                <a:spcPts val="0"/>
              </a:spcAft>
            </a:pPr>
            <a:r>
              <a:rPr lang="es-ES" sz="16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Contenido</a:t>
            </a:r>
            <a:r>
              <a:rPr lang="es-ES" b="1" spc="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s-ES" sz="2800" spc="3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Imagen 16" descr="W:\JORNADAS-TALLERES 2019\COMERCIO Y SERVICIOS\Vender más por teléfono\3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1" t="5815" r="4017" b="5813"/>
          <a:stretch/>
        </p:blipFill>
        <p:spPr bwMode="auto">
          <a:xfrm>
            <a:off x="980679" y="8002189"/>
            <a:ext cx="841375" cy="852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983103" y="790606"/>
            <a:ext cx="3731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171450">
              <a:buFont typeface="Arial" panose="020B0604020202020204" pitchFamily="34" charset="0"/>
              <a:buChar char="•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Optimizar tu página de empresa</a:t>
            </a:r>
          </a:p>
          <a:p>
            <a:pPr marL="6286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iseñar tu estrategia de </a:t>
            </a:r>
            <a:r>
              <a:rPr lang="es-E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contenidosy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tu plan de acción</a:t>
            </a:r>
          </a:p>
          <a:p>
            <a:pPr marL="6286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umentar tus seguidores</a:t>
            </a:r>
          </a:p>
          <a:p>
            <a:pPr marL="6286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ejorando tu comunicación.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369727" y="2393650"/>
            <a:ext cx="3545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Propietarios, </a:t>
            </a:r>
            <a:r>
              <a:rPr lang="es-ES" sz="1200" dirty="0" err="1"/>
              <a:t>CEOs</a:t>
            </a:r>
            <a:r>
              <a:rPr lang="es-ES" sz="1200" dirty="0"/>
              <a:t> ,  Departamentos de Marketing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3369727" y="2037632"/>
            <a:ext cx="1479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88265" algn="r">
              <a:spcAft>
                <a:spcPts val="0"/>
              </a:spcAft>
            </a:pPr>
            <a:r>
              <a:rPr lang="es-ES" sz="1400" b="1" spc="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Dirigido a</a:t>
            </a:r>
            <a:r>
              <a:rPr lang="es-ES" b="1" spc="3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s-ES" sz="2800" spc="3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BCC8A95-D361-4ED7-9AD2-6FEAF1AE550C}"/>
              </a:ext>
            </a:extLst>
          </p:cNvPr>
          <p:cNvSpPr txBox="1"/>
          <p:nvPr/>
        </p:nvSpPr>
        <p:spPr>
          <a:xfrm>
            <a:off x="3251115" y="3092178"/>
            <a:ext cx="360688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imagen corporativa.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propuesta de valor.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Crear, mejorar y optimizar tu página de empresa en </a:t>
            </a:r>
            <a:r>
              <a:rPr lang="es-E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Trabajar tu SEO para aparecer en las primeras posiciones en las búsquedas.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Herramientas de administrador.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Analizar como estas con respecto a tu competencia.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Metricas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KPIs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Crear Subpáginas.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Organizar un evento.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Conseguir más seguidores, sin invertir en campañas de pago.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tu estrategia de contenidos.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tu calendario editorial.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Tipos de contenidos y formatos que conecten </a:t>
            </a:r>
          </a:p>
          <a:p>
            <a:pPr lvl="0"/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tu audiencia.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momentos claves para publicar tus contenidos.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escribir un buen post que genere </a:t>
            </a:r>
            <a:r>
              <a:rPr lang="es-E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funciona el algoritmo de </a:t>
            </a:r>
            <a:r>
              <a:rPr lang="es-E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Conseguir más visibilidad.</a:t>
            </a:r>
          </a:p>
          <a:p>
            <a:pPr marL="685800"/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9" name="Imagen 18" descr="Logotipo&#10;&#10;Descripción generada automáticamente">
            <a:extLst>
              <a:ext uri="{FF2B5EF4-FFF2-40B4-BE49-F238E27FC236}">
                <a16:creationId xmlns:a16="http://schemas.microsoft.com/office/drawing/2014/main" id="{2017BBE5-136A-4E4C-8D5F-74DFEAD0063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00" y="5874218"/>
            <a:ext cx="2433918" cy="90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38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334</Words>
  <Application>Microsoft Office PowerPoint</Application>
  <PresentationFormat>A4 (210 x 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Trebuchet MS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Susanne Steving</dc:creator>
  <cp:lastModifiedBy>Natalia Rodríguez</cp:lastModifiedBy>
  <cp:revision>23</cp:revision>
  <dcterms:created xsi:type="dcterms:W3CDTF">2020-02-26T10:53:30Z</dcterms:created>
  <dcterms:modified xsi:type="dcterms:W3CDTF">2022-05-04T10:09:00Z</dcterms:modified>
</cp:coreProperties>
</file>